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1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77" r:id="rId9"/>
    <p:sldId id="265" r:id="rId10"/>
    <p:sldId id="27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itchFamily="2" charset="77"/>
      <p:regular r:id="rId26"/>
      <p:bold r:id="rId27"/>
      <p:italic r:id="rId28"/>
      <p:boldItalic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/>
    <p:restoredTop sz="94694"/>
  </p:normalViewPr>
  <p:slideViewPr>
    <p:cSldViewPr snapToGrid="0">
      <p:cViewPr varScale="1">
        <p:scale>
          <a:sx n="161" d="100"/>
          <a:sy n="161" d="100"/>
        </p:scale>
        <p:origin x="84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a3c8717c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5a3c8717c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765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a3c871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a3c8717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5a3c8717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5a3c8717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65a3c8717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65a3c8717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5a3c871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5a3c871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5a3c871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5a3c871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5a3c8717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5a3c8717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5a3c8717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5a3c8717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5a3c8717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5a3c8717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a3c8717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5a3c8717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78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v0914sharma/car-purchasing-mode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 amt="60000"/>
          </a:blip>
          <a:srcRect t="24006"/>
          <a:stretch/>
        </p:blipFill>
        <p:spPr>
          <a:xfrm>
            <a:off x="0" y="508849"/>
            <a:ext cx="9144000" cy="4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150225" y="3988100"/>
            <a:ext cx="5355000" cy="144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Car price prediction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: Linear Algebra for Data Science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Zoom in </a:t>
            </a:r>
            <a:br>
              <a:rPr lang="en-US" dirty="0"/>
            </a:br>
            <a:r>
              <a:rPr lang="en-US" dirty="0"/>
              <a:t>3 linear features</a:t>
            </a:r>
            <a:endParaRPr dirty="0"/>
          </a:p>
        </p:txBody>
      </p:sp>
      <p:pic>
        <p:nvPicPr>
          <p:cNvPr id="2" name="Google Shape;196;p26">
            <a:extLst>
              <a:ext uri="{FF2B5EF4-FFF2-40B4-BE49-F238E27FC236}">
                <a16:creationId xmlns:a16="http://schemas.microsoft.com/office/drawing/2014/main" id="{CD03E911-F995-02F0-B200-77B07D0D80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747" t="76489" r="18724" b="625"/>
          <a:stretch/>
        </p:blipFill>
        <p:spPr>
          <a:xfrm>
            <a:off x="5652361" y="2732751"/>
            <a:ext cx="1633951" cy="182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6;p26">
            <a:extLst>
              <a:ext uri="{FF2B5EF4-FFF2-40B4-BE49-F238E27FC236}">
                <a16:creationId xmlns:a16="http://schemas.microsoft.com/office/drawing/2014/main" id="{19A42001-BF1D-5F20-C76D-0921D2DE5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5962" r="55356"/>
          <a:stretch/>
        </p:blipFill>
        <p:spPr>
          <a:xfrm>
            <a:off x="4572000" y="785575"/>
            <a:ext cx="3794674" cy="1947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93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7650" y="122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 for 3 linear features</a:t>
            </a:r>
            <a:endParaRPr/>
          </a:p>
        </p:txBody>
      </p: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l="3126" t="45612" r="41542" b="17452"/>
          <a:stretch/>
        </p:blipFill>
        <p:spPr>
          <a:xfrm>
            <a:off x="1285900" y="1860650"/>
            <a:ext cx="6388469" cy="239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948050" y="4216675"/>
            <a:ext cx="749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looking from the plots, we can see that there are mainly 3 features that look linear and can be used to train the model.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Age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 Worth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Annual Salary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Standardize and Split Data  </a:t>
            </a:r>
            <a:endParaRPr sz="26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00" y="1995150"/>
            <a:ext cx="6140200" cy="26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 amt="35000"/>
          </a:blip>
          <a:srcRect l="7760" r="3295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0" y="1310225"/>
            <a:ext cx="4572000" cy="190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Import Linear Regression model + train data</a:t>
            </a:r>
            <a:endParaRPr sz="3700" b="0">
              <a:solidFill>
                <a:schemeClr val="lt1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l="4971" t="44579" r="71635" b="35240"/>
          <a:stretch/>
        </p:blipFill>
        <p:spPr>
          <a:xfrm>
            <a:off x="5115275" y="1693274"/>
            <a:ext cx="3620875" cy="17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Standardize and Split Data  </a:t>
            </a:r>
            <a:endParaRPr sz="2600"/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825" y="2135425"/>
            <a:ext cx="5877649" cy="25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 all coefficients from the trained model </a:t>
            </a:r>
            <a:endParaRPr sz="260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6F91BA-5EE1-F781-B5F3-8C61C3E98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747" y="1887237"/>
            <a:ext cx="5926703" cy="3095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regression equation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995225" y="3340450"/>
            <a:ext cx="55707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If `Age` goes up by 1 unit,  the car price will also go up by 0.62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If `Annual Salary` goes up by 1 unit,  the car price will also go up by 0.61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If `Net worth` goes up by 1 unit,  the car price will also go up by 0.46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9E646A-B8FF-C2CF-3802-E26B8F23E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0" y="2433491"/>
            <a:ext cx="7772400" cy="2765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outcome with test data  + Calculate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0332CD-C77B-52F5-AB89-C5CB146B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873" y="2453828"/>
            <a:ext cx="4882596" cy="2565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7650" y="1594175"/>
            <a:ext cx="76887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From the RMSE result, our model in general can be wrong by </a:t>
            </a:r>
            <a:r>
              <a:rPr lang="en-US" sz="2800" b="1" i="0" u="none" strike="noStrike" dirty="0">
                <a:solidFill>
                  <a:srgbClr val="1A1A1A"/>
                </a:solidFill>
                <a:effectLst/>
                <a:latin typeface="Raleway" pitchFamily="2" charset="77"/>
              </a:rPr>
              <a:t>0.023 (std.) </a:t>
            </a:r>
            <a:br>
              <a:rPr lang="en-US" sz="2800" b="1" i="0" u="none" strike="noStrike" dirty="0">
                <a:solidFill>
                  <a:srgbClr val="1A1A1A"/>
                </a:solidFill>
                <a:effectLst/>
                <a:latin typeface="Raleway" pitchFamily="2" charset="77"/>
              </a:rPr>
            </a:b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Raleway" pitchFamily="2" charset="77"/>
              </a:rPr>
              <a:t>( around $44,400 off ) </a:t>
            </a:r>
            <a:br>
              <a:rPr lang="en-US" b="0" dirty="0">
                <a:solidFill>
                  <a:srgbClr val="FF0000"/>
                </a:solidFill>
                <a:effectLst/>
              </a:rPr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 amt="28000"/>
          </a:blip>
          <a:srcRect r="43876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128600" y="1353375"/>
            <a:ext cx="3995400" cy="1044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ANOVA TABLE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(Analysis of Variance)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r="13307"/>
          <a:stretch/>
        </p:blipFill>
        <p:spPr>
          <a:xfrm>
            <a:off x="4888800" y="207837"/>
            <a:ext cx="3954902" cy="4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36800" y="1974050"/>
            <a:ext cx="6470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An automobile company wants to </a:t>
            </a:r>
            <a:r>
              <a:rPr lang="en" sz="15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predict the car price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that the customers are willing to pay for a new car. 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Given a few customer features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 such as age, annual salary and net worth, we can build a linear regression model to predict the expected car price.  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358575" y="4372250"/>
            <a:ext cx="66690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Source: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https://www.kaggle.com/datasets/dev0914sharma/car-purchasing-model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1198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l="7363" t="27897" r="48035" b="49318"/>
          <a:stretch/>
        </p:blipFill>
        <p:spPr>
          <a:xfrm>
            <a:off x="1131163" y="1927875"/>
            <a:ext cx="6881674" cy="19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3">
            <a:alphaModFix/>
          </a:blip>
          <a:srcRect l="4280" t="48575" r="7090" b="10242"/>
          <a:stretch/>
        </p:blipFill>
        <p:spPr>
          <a:xfrm>
            <a:off x="316900" y="2006725"/>
            <a:ext cx="8513798" cy="222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Data Missing</a:t>
            </a:r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 rotWithShape="1">
          <a:blip r:embed="rId3">
            <a:alphaModFix/>
          </a:blip>
          <a:srcRect l="4206" t="23094" r="57967" b="36102"/>
          <a:stretch/>
        </p:blipFill>
        <p:spPr>
          <a:xfrm>
            <a:off x="2112163" y="1928200"/>
            <a:ext cx="4919674" cy="298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7650" y="1174450"/>
            <a:ext cx="57228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Exploratory Data Analysis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(EDA)</a:t>
            </a:r>
            <a:endParaRPr/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l="3192" t="27799" r="49653" b="38471"/>
          <a:stretch/>
        </p:blipFill>
        <p:spPr>
          <a:xfrm>
            <a:off x="1303175" y="2292300"/>
            <a:ext cx="6537648" cy="253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l="2167" t="36366" r="29008" b="35427"/>
          <a:stretch/>
        </p:blipFill>
        <p:spPr>
          <a:xfrm>
            <a:off x="597575" y="1959875"/>
            <a:ext cx="7948848" cy="183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1040025" y="3877075"/>
            <a:ext cx="64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Rename the column of gender to is_male, where 1 indicates male and female otherwise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Heat map </a:t>
            </a:r>
            <a:endParaRPr dirty="0"/>
          </a:p>
        </p:txBody>
      </p:sp>
      <p:pic>
        <p:nvPicPr>
          <p:cNvPr id="13" name="Picture 12" descr="Chart, waterfall chart&#10;&#10;Description automatically generated">
            <a:extLst>
              <a:ext uri="{FF2B5EF4-FFF2-40B4-BE49-F238E27FC236}">
                <a16:creationId xmlns:a16="http://schemas.microsoft.com/office/drawing/2014/main" id="{C291FDBE-3E0D-F427-BC57-D2B0DEF83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584" y="1886758"/>
            <a:ext cx="4762831" cy="31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9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Correlation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X and Y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50" y="509425"/>
            <a:ext cx="4724925" cy="4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4223250" y="3968550"/>
            <a:ext cx="20625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7099008" y="3985050"/>
            <a:ext cx="862800" cy="953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293</Words>
  <Application>Microsoft Macintosh PowerPoint</Application>
  <PresentationFormat>On-screen Show (16:9)</PresentationFormat>
  <Paragraphs>35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Lato</vt:lpstr>
      <vt:lpstr>Roboto</vt:lpstr>
      <vt:lpstr>Raleway</vt:lpstr>
      <vt:lpstr>Arial</vt:lpstr>
      <vt:lpstr>Streamline</vt:lpstr>
      <vt:lpstr>Car price prediction : Linear Algebra for Data Science</vt:lpstr>
      <vt:lpstr>Data</vt:lpstr>
      <vt:lpstr>Import Library</vt:lpstr>
      <vt:lpstr>Import Data</vt:lpstr>
      <vt:lpstr>Check Data Missing</vt:lpstr>
      <vt:lpstr>Exploratory Data Analysis  (EDA)</vt:lpstr>
      <vt:lpstr>Data Preparation</vt:lpstr>
      <vt:lpstr>Correlation Heat map </vt:lpstr>
      <vt:lpstr>Finding Correlation  between X and Y</vt:lpstr>
      <vt:lpstr>Zoom in  3 linear features</vt:lpstr>
      <vt:lpstr>Regression plots for 3 linear features</vt:lpstr>
      <vt:lpstr>Standardize and Split Data  </vt:lpstr>
      <vt:lpstr>Import Linear Regression model + train data</vt:lpstr>
      <vt:lpstr>Standardize and Split Data  </vt:lpstr>
      <vt:lpstr>Get all coefficients from the trained model </vt:lpstr>
      <vt:lpstr>The regression equation</vt:lpstr>
      <vt:lpstr>Predict the outcome with test data  + Calculate error  </vt:lpstr>
      <vt:lpstr>From the RMSE result, our model in general can be wrong by 0.023 (std.)  ( around $44,400 off )   </vt:lpstr>
      <vt:lpstr>ANOVA TABLE (Analysis of Variance)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: Linear Algebra for Data Science</dc:title>
  <cp:lastModifiedBy>NATTHAWIT JANJAROEN</cp:lastModifiedBy>
  <cp:revision>6</cp:revision>
  <dcterms:modified xsi:type="dcterms:W3CDTF">2022-10-14T15:19:50Z</dcterms:modified>
</cp:coreProperties>
</file>